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LC-S4\Desktop\&#22320;&#22495;&#25903;&#12360;&#21512;&#12356;&#27963;&#21205;&#12395;&#38306;&#12377;&#12427;&#35519;&#26619;_2015013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Sheet1!$C$4</c:f>
              <c:strCache>
                <c:ptCount val="1"/>
                <c:pt idx="0">
                  <c:v>性別</c:v>
                </c:pt>
              </c:strCache>
            </c:strRef>
          </c:tx>
          <c:dPt>
            <c:idx val="0"/>
            <c:bubble3D val="0"/>
            <c:explosion val="6"/>
          </c:dPt>
          <c:dLbls>
            <c:dLbl>
              <c:idx val="0"/>
              <c:layout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Sheet1!$B$5:$B$6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Sheet1!$C$5:$C$6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67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91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48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90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1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36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21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7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01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17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2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7FA85-3626-4B3A-8051-2A59B03AF467}" type="datetimeFigureOut">
              <a:rPr kumimoji="1" lang="ja-JP" altLang="en-US" smtClean="0"/>
              <a:t>2015/2/22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17951-CD90-43A8-B0A2-AF507B699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2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</p:spPr>
        <p:txBody>
          <a:bodyPr/>
          <a:lstStyle/>
          <a:p>
            <a:r>
              <a:rPr kumimoji="1"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地域支え合い活動に関する調査</a:t>
            </a:r>
            <a:endParaRPr kumimoji="1" lang="ja-JP" altLang="en-US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段階支え合い活動講座</a:t>
            </a:r>
            <a:endParaRPr kumimoji="1" lang="en-US" altLang="ja-JP" dirty="0" smtClean="0"/>
          </a:p>
          <a:p>
            <a:r>
              <a:rPr lang="ja-JP" altLang="en-US" dirty="0" smtClean="0"/>
              <a:t>グループ１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40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アンケート調査結果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調査方法：直接配布、自記式、直接回収</a:t>
            </a:r>
            <a:endParaRPr kumimoji="1" lang="en-US" altLang="ja-JP" dirty="0" smtClean="0"/>
          </a:p>
          <a:p>
            <a:r>
              <a:rPr kumimoji="1" lang="ja-JP" altLang="en-US" dirty="0" smtClean="0"/>
              <a:t>対象者：第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段階支え合い活動講座参加者</a:t>
            </a:r>
            <a:endParaRPr kumimoji="1" lang="en-US" altLang="ja-JP" dirty="0" smtClean="0"/>
          </a:p>
          <a:p>
            <a:r>
              <a:rPr lang="ja-JP" altLang="en-US" dirty="0" smtClean="0"/>
              <a:t>配布数：１００</a:t>
            </a:r>
            <a:endParaRPr lang="en-US" altLang="ja-JP" dirty="0" smtClean="0"/>
          </a:p>
          <a:p>
            <a:r>
              <a:rPr kumimoji="1" lang="ja-JP" altLang="en-US" dirty="0" smtClean="0"/>
              <a:t>回収数：８５</a:t>
            </a:r>
            <a:endParaRPr kumimoji="1" lang="en-US" altLang="ja-JP" dirty="0" smtClean="0"/>
          </a:p>
          <a:p>
            <a:r>
              <a:rPr lang="ja-JP" altLang="en-US" dirty="0"/>
              <a:t>有効</a:t>
            </a:r>
            <a:r>
              <a:rPr lang="ja-JP" altLang="en-US" dirty="0" smtClean="0"/>
              <a:t>回答数：８５</a:t>
            </a:r>
            <a:endParaRPr kumimoji="1" lang="en-US" altLang="ja-JP" dirty="0" smtClean="0"/>
          </a:p>
          <a:p>
            <a:r>
              <a:rPr lang="ja-JP" altLang="en-US" dirty="0" smtClean="0"/>
              <a:t>回収率：８５％</a:t>
            </a:r>
            <a:endParaRPr lang="en-US" altLang="ja-JP" dirty="0" smtClean="0"/>
          </a:p>
          <a:p>
            <a:r>
              <a:rPr kumimoji="1" lang="ja-JP" altLang="en-US" dirty="0"/>
              <a:t>有効</a:t>
            </a:r>
            <a:r>
              <a:rPr kumimoji="1" lang="ja-JP" altLang="en-US" dirty="0" smtClean="0"/>
              <a:t>回答率：８５％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735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あなたの性別を教えて下さい。</a:t>
            </a:r>
            <a:endParaRPr kumimoji="1"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422679"/>
              </p:ext>
            </p:extLst>
          </p:nvPr>
        </p:nvGraphicFramePr>
        <p:xfrm>
          <a:off x="1043608" y="1340768"/>
          <a:ext cx="68407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9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15823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ご清聴ありがとうございました</a:t>
            </a:r>
            <a:endParaRPr kumimoji="1" lang="ja-JP" altLang="en-US" dirty="0"/>
          </a:p>
        </p:txBody>
      </p:sp>
      <p:sp>
        <p:nvSpPr>
          <p:cNvPr id="4" name="スマイル 3"/>
          <p:cNvSpPr/>
          <p:nvPr/>
        </p:nvSpPr>
        <p:spPr>
          <a:xfrm>
            <a:off x="1840247" y="2348880"/>
            <a:ext cx="576064" cy="607422"/>
          </a:xfrm>
          <a:prstGeom prst="smileyFace">
            <a:avLst/>
          </a:prstGeom>
          <a:solidFill>
            <a:srgbClr val="F814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マイル 4"/>
          <p:cNvSpPr/>
          <p:nvPr/>
        </p:nvSpPr>
        <p:spPr>
          <a:xfrm>
            <a:off x="1848718" y="1639833"/>
            <a:ext cx="576064" cy="607422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マイル 5"/>
          <p:cNvSpPr/>
          <p:nvPr/>
        </p:nvSpPr>
        <p:spPr>
          <a:xfrm>
            <a:off x="1840247" y="3140968"/>
            <a:ext cx="576064" cy="607422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マイル 6"/>
          <p:cNvSpPr/>
          <p:nvPr/>
        </p:nvSpPr>
        <p:spPr>
          <a:xfrm>
            <a:off x="1840247" y="3933056"/>
            <a:ext cx="576064" cy="60742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マイル 7"/>
          <p:cNvSpPr/>
          <p:nvPr/>
        </p:nvSpPr>
        <p:spPr>
          <a:xfrm>
            <a:off x="1854487" y="4670219"/>
            <a:ext cx="576064" cy="607422"/>
          </a:xfrm>
          <a:prstGeom prst="smileyFac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843808" y="1558823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スマイル 13"/>
          <p:cNvSpPr/>
          <p:nvPr/>
        </p:nvSpPr>
        <p:spPr>
          <a:xfrm>
            <a:off x="1854487" y="5390299"/>
            <a:ext cx="576064" cy="607422"/>
          </a:xfrm>
          <a:prstGeom prst="smileyFac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1840247" y="6110988"/>
            <a:ext cx="576064" cy="607422"/>
          </a:xfrm>
          <a:prstGeom prst="smileyFac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43808" y="2247255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843808" y="3032394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827830" y="3811687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843808" y="4546272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827309" y="5277641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27309" y="6029978"/>
            <a:ext cx="28248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　○○</a:t>
            </a:r>
            <a:endParaRPr lang="ja-JP" alt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808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80</Words>
  <Application>Microsoft Office PowerPoint</Application>
  <PresentationFormat>画面に合わせる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地域支え合い活動に関する調査</vt:lpstr>
      <vt:lpstr>アンケート調査結果</vt:lpstr>
      <vt:lpstr>あなたの性別を教えて下さい。</vt:lpstr>
      <vt:lpstr>ご清聴ありがとうございました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地域支え合い活動に関する調査</dc:title>
  <dc:creator>CLC-S4</dc:creator>
  <cp:lastModifiedBy>macsw</cp:lastModifiedBy>
  <cp:revision>10</cp:revision>
  <dcterms:created xsi:type="dcterms:W3CDTF">2015-01-31T00:55:05Z</dcterms:created>
  <dcterms:modified xsi:type="dcterms:W3CDTF">2015-02-22T02:37:43Z</dcterms:modified>
</cp:coreProperties>
</file>